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46" d="100"/>
          <a:sy n="46" d="100"/>
        </p:scale>
        <p:origin x="-2988" y="-114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316F-4797-46CD-907E-1EF7AC06DD34}" type="datetimeFigureOut">
              <a:rPr lang="he-IL" smtClean="0"/>
              <a:t>כ"ח/תמוז/תשע"ט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AC56-B91B-4207-AD9D-10F9956537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9567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316F-4797-46CD-907E-1EF7AC06DD34}" type="datetimeFigureOut">
              <a:rPr lang="he-IL" smtClean="0"/>
              <a:t>כ"ח/תמוז/תשע"ט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AC56-B91B-4207-AD9D-10F9956537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3393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316F-4797-46CD-907E-1EF7AC06DD34}" type="datetimeFigureOut">
              <a:rPr lang="he-IL" smtClean="0"/>
              <a:t>כ"ח/תמוז/תשע"ט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AC56-B91B-4207-AD9D-10F9956537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89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316F-4797-46CD-907E-1EF7AC06DD34}" type="datetimeFigureOut">
              <a:rPr lang="he-IL" smtClean="0"/>
              <a:t>כ"ח/תמוז/תשע"ט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AC56-B91B-4207-AD9D-10F9956537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977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316F-4797-46CD-907E-1EF7AC06DD34}" type="datetimeFigureOut">
              <a:rPr lang="he-IL" smtClean="0"/>
              <a:t>כ"ח/תמוז/תשע"ט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AC56-B91B-4207-AD9D-10F9956537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228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316F-4797-46CD-907E-1EF7AC06DD34}" type="datetimeFigureOut">
              <a:rPr lang="he-IL" smtClean="0"/>
              <a:t>כ"ח/תמוז/תשע"ט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AC56-B91B-4207-AD9D-10F9956537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73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316F-4797-46CD-907E-1EF7AC06DD34}" type="datetimeFigureOut">
              <a:rPr lang="he-IL" smtClean="0"/>
              <a:t>כ"ח/תמוז/תשע"ט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AC56-B91B-4207-AD9D-10F9956537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7452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316F-4797-46CD-907E-1EF7AC06DD34}" type="datetimeFigureOut">
              <a:rPr lang="he-IL" smtClean="0"/>
              <a:t>כ"ח/תמוז/תשע"ט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AC56-B91B-4207-AD9D-10F9956537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6446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316F-4797-46CD-907E-1EF7AC06DD34}" type="datetimeFigureOut">
              <a:rPr lang="he-IL" smtClean="0"/>
              <a:t>כ"ח/תמוז/תשע"ט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AC56-B91B-4207-AD9D-10F9956537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4750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316F-4797-46CD-907E-1EF7AC06DD34}" type="datetimeFigureOut">
              <a:rPr lang="he-IL" smtClean="0"/>
              <a:t>כ"ח/תמוז/תשע"ט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AC56-B91B-4207-AD9D-10F9956537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397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316F-4797-46CD-907E-1EF7AC06DD34}" type="datetimeFigureOut">
              <a:rPr lang="he-IL" smtClean="0"/>
              <a:t>כ"ח/תמוז/תשע"ט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AC56-B91B-4207-AD9D-10F9956537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858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8316F-4797-46CD-907E-1EF7AC06DD34}" type="datetimeFigureOut">
              <a:rPr lang="he-IL" smtClean="0"/>
              <a:t>כ"ח/תמוז/תשע"ט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EAC56-B91B-4207-AD9D-10F9956537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570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1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r" defTabSz="1219170" rtl="1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9987542" y="2432975"/>
            <a:ext cx="7639034" cy="743692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Oval 2"/>
          <p:cNvSpPr/>
          <p:nvPr/>
        </p:nvSpPr>
        <p:spPr>
          <a:xfrm>
            <a:off x="6721234" y="-568581"/>
            <a:ext cx="1002799" cy="1137162"/>
          </a:xfrm>
          <a:prstGeom prst="ellipse">
            <a:avLst/>
          </a:prstGeom>
          <a:solidFill>
            <a:srgbClr val="FFFD0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Oval 1"/>
          <p:cNvSpPr/>
          <p:nvPr/>
        </p:nvSpPr>
        <p:spPr>
          <a:xfrm>
            <a:off x="-869235" y="5986569"/>
            <a:ext cx="2038057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0008F62-86F1-49FE-81DD-DCA19E693E87}"/>
              </a:ext>
            </a:extLst>
          </p:cNvPr>
          <p:cNvSpPr/>
          <p:nvPr/>
        </p:nvSpPr>
        <p:spPr>
          <a:xfrm>
            <a:off x="316831" y="247506"/>
            <a:ext cx="11478127" cy="15592926"/>
          </a:xfrm>
          <a:prstGeom prst="rect">
            <a:avLst/>
          </a:prstGeom>
          <a:noFill/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852E121-BB8C-4B7D-97AA-76BA3E00FCB5}"/>
              </a:ext>
            </a:extLst>
          </p:cNvPr>
          <p:cNvSpPr txBox="1"/>
          <p:nvPr/>
        </p:nvSpPr>
        <p:spPr>
          <a:xfrm>
            <a:off x="356936" y="3138692"/>
            <a:ext cx="11438022" cy="110799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4000" dirty="0">
                <a:latin typeface="BN Capuccino" panose="02000000000000000000" pitchFamily="2" charset="-79"/>
                <a:cs typeface="BN Capuccino" panose="02000000000000000000" pitchFamily="2" charset="-79"/>
              </a:rPr>
              <a:t> </a:t>
            </a:r>
          </a:p>
          <a:p>
            <a:pPr algn="ctr" rtl="1"/>
            <a:r>
              <a:rPr lang="he-IL" sz="6600" b="1" dirty="0">
                <a:latin typeface="BN Capuccino" panose="02000000000000000000" pitchFamily="2" charset="-79"/>
                <a:cs typeface="BN Capuccino" panose="02000000000000000000" pitchFamily="2" charset="-79"/>
              </a:rPr>
              <a:t>זאת לתעודה כי</a:t>
            </a:r>
            <a:endParaRPr lang="en-US" sz="6600" b="1" dirty="0">
              <a:latin typeface="BN Capuccino" panose="02000000000000000000" pitchFamily="2" charset="-79"/>
              <a:cs typeface="BN Capuccino" panose="02000000000000000000" pitchFamily="2" charset="-79"/>
            </a:endParaRPr>
          </a:p>
          <a:p>
            <a:pPr algn="ctr" rtl="1"/>
            <a:r>
              <a:rPr lang="he-IL" sz="4000" dirty="0">
                <a:latin typeface="BN Capuccino" panose="02000000000000000000" pitchFamily="2" charset="-79"/>
                <a:cs typeface="BN Capuccino" panose="02000000000000000000" pitchFamily="2" charset="-79"/>
              </a:rPr>
              <a:t> </a:t>
            </a:r>
            <a:endParaRPr lang="en-US" sz="4000" dirty="0">
              <a:latin typeface="BN Capuccino" panose="02000000000000000000" pitchFamily="2" charset="-79"/>
              <a:cs typeface="BN Capuccino" panose="02000000000000000000" pitchFamily="2" charset="-79"/>
            </a:endParaRPr>
          </a:p>
          <a:p>
            <a:pPr algn="ctr" rtl="1"/>
            <a:r>
              <a:rPr lang="en-US" sz="5400" b="1" u="sng" dirty="0" smtClean="0">
                <a:latin typeface="BN Capuccino" panose="02000000000000000000" pitchFamily="2" charset="-79"/>
                <a:cs typeface="BN Capuccino" panose="02000000000000000000" pitchFamily="2" charset="-79"/>
              </a:rPr>
              <a:t>YYYY</a:t>
            </a:r>
            <a:r>
              <a:rPr lang="he-IL" sz="5400" b="1" u="sng" dirty="0" smtClean="0">
                <a:latin typeface="BN Capuccino" panose="02000000000000000000" pitchFamily="2" charset="-79"/>
                <a:cs typeface="BN Capuccino" panose="02000000000000000000" pitchFamily="2" charset="-79"/>
              </a:rPr>
              <a:t> </a:t>
            </a:r>
            <a:r>
              <a:rPr lang="en-US" sz="5400" b="1" u="sng" dirty="0" smtClean="0">
                <a:latin typeface="BN Capuccino" panose="02000000000000000000" pitchFamily="2" charset="-79"/>
                <a:cs typeface="BN Capuccino" panose="02000000000000000000" pitchFamily="2" charset="-79"/>
              </a:rPr>
              <a:t>XXXX</a:t>
            </a:r>
            <a:endParaRPr lang="he-IL" sz="5400" b="1" u="sng" dirty="0">
              <a:latin typeface="BN Capuccino" panose="02000000000000000000" pitchFamily="2" charset="-79"/>
              <a:cs typeface="BN Capuccino" panose="02000000000000000000" pitchFamily="2" charset="-79"/>
            </a:endParaRPr>
          </a:p>
          <a:p>
            <a:pPr algn="ctr" rtl="1"/>
            <a:endParaRPr lang="en-US" sz="2000" b="1" u="sng" dirty="0">
              <a:latin typeface="BN Capuccino" panose="02000000000000000000" pitchFamily="2" charset="-79"/>
              <a:cs typeface="BN Capuccino" panose="02000000000000000000" pitchFamily="2" charset="-79"/>
            </a:endParaRPr>
          </a:p>
          <a:p>
            <a:pPr algn="ctr" rtl="1"/>
            <a:r>
              <a:rPr lang="he-IL" sz="5400" b="1" u="sng" dirty="0">
                <a:latin typeface="BN Capuccino" panose="02000000000000000000" pitchFamily="2" charset="-79"/>
                <a:cs typeface="BN Capuccino" panose="02000000000000000000" pitchFamily="2" charset="-79"/>
              </a:rPr>
              <a:t>ת.ז - </a:t>
            </a:r>
            <a:r>
              <a:rPr lang="en-US" sz="5400" b="1" u="sng" dirty="0" smtClean="0">
                <a:latin typeface="BN Capuccino" panose="02000000000000000000" pitchFamily="2" charset="-79"/>
                <a:cs typeface="BN Capuccino" panose="02000000000000000000" pitchFamily="2" charset="-79"/>
              </a:rPr>
              <a:t>XXXXXXX</a:t>
            </a:r>
            <a:endParaRPr lang="en-US" sz="4000" b="1" u="sng" dirty="0">
              <a:latin typeface="BN Capuccino" panose="02000000000000000000" pitchFamily="2" charset="-79"/>
              <a:cs typeface="BN Capuccino" panose="02000000000000000000" pitchFamily="2" charset="-79"/>
            </a:endParaRPr>
          </a:p>
          <a:p>
            <a:pPr algn="ctr" rtl="1"/>
            <a:r>
              <a:rPr lang="he-IL" sz="4000" dirty="0">
                <a:latin typeface="BN Capuccino" panose="02000000000000000000" pitchFamily="2" charset="-79"/>
                <a:cs typeface="BN Capuccino" panose="02000000000000000000" pitchFamily="2" charset="-79"/>
              </a:rPr>
              <a:t> </a:t>
            </a:r>
            <a:endParaRPr lang="en-US" sz="4000" dirty="0">
              <a:latin typeface="BN Capuccino" panose="02000000000000000000" pitchFamily="2" charset="-79"/>
              <a:cs typeface="BN Capuccino" panose="02000000000000000000" pitchFamily="2" charset="-79"/>
            </a:endParaRPr>
          </a:p>
          <a:p>
            <a:pPr algn="ctr" rtl="1"/>
            <a:r>
              <a:rPr lang="he-IL" sz="4000" dirty="0">
                <a:latin typeface="BN Capuccino" panose="02000000000000000000" pitchFamily="2" charset="-79"/>
                <a:cs typeface="BN Capuccino" panose="02000000000000000000" pitchFamily="2" charset="-79"/>
              </a:rPr>
              <a:t>השתתף בקורס:</a:t>
            </a:r>
            <a:endParaRPr lang="en-US" sz="4000" dirty="0">
              <a:latin typeface="BN Capuccino" panose="02000000000000000000" pitchFamily="2" charset="-79"/>
              <a:cs typeface="BN Capuccino" panose="02000000000000000000" pitchFamily="2" charset="-79"/>
            </a:endParaRPr>
          </a:p>
          <a:p>
            <a:pPr algn="ctr" rtl="1"/>
            <a:r>
              <a:rPr lang="he-IL" sz="4000" b="1" dirty="0" smtClean="0">
                <a:latin typeface="BN Capuccino" panose="02000000000000000000" pitchFamily="2" charset="-79"/>
                <a:cs typeface="BN Capuccino" panose="02000000000000000000" pitchFamily="2" charset="-79"/>
              </a:rPr>
              <a:t>מניעת תאונות בעבודה בקרב בני נוער </a:t>
            </a:r>
            <a:endParaRPr lang="en-US" sz="4000" dirty="0">
              <a:latin typeface="BN Capuccino" panose="02000000000000000000" pitchFamily="2" charset="-79"/>
              <a:cs typeface="BN Capuccino" panose="02000000000000000000" pitchFamily="2" charset="-79"/>
            </a:endParaRPr>
          </a:p>
          <a:p>
            <a:pPr algn="ctr" rtl="1"/>
            <a:r>
              <a:rPr lang="he-IL" sz="4000" dirty="0">
                <a:latin typeface="BN Capuccino" panose="02000000000000000000" pitchFamily="2" charset="-79"/>
                <a:cs typeface="BN Capuccino" panose="02000000000000000000" pitchFamily="2" charset="-79"/>
              </a:rPr>
              <a:t>בהיקף </a:t>
            </a:r>
            <a:r>
              <a:rPr lang="en-US" sz="4000" u="sng" dirty="0" smtClean="0">
                <a:latin typeface="BN Capuccino" panose="02000000000000000000" pitchFamily="2" charset="-79"/>
                <a:cs typeface="BN Capuccino" panose="02000000000000000000" pitchFamily="2" charset="-79"/>
              </a:rPr>
              <a:t>3</a:t>
            </a:r>
            <a:r>
              <a:rPr lang="he-IL" sz="4000" dirty="0" smtClean="0">
                <a:latin typeface="BN Capuccino" panose="02000000000000000000" pitchFamily="2" charset="-79"/>
                <a:cs typeface="BN Capuccino" panose="02000000000000000000" pitchFamily="2" charset="-79"/>
              </a:rPr>
              <a:t> </a:t>
            </a:r>
            <a:r>
              <a:rPr lang="he-IL" sz="4000" dirty="0">
                <a:latin typeface="BN Capuccino" panose="02000000000000000000" pitchFamily="2" charset="-79"/>
                <a:cs typeface="BN Capuccino" panose="02000000000000000000" pitchFamily="2" charset="-79"/>
              </a:rPr>
              <a:t>שעות</a:t>
            </a:r>
            <a:endParaRPr lang="en-US" sz="4000" dirty="0">
              <a:latin typeface="BN Capuccino" panose="02000000000000000000" pitchFamily="2" charset="-79"/>
              <a:cs typeface="BN Capuccino" panose="02000000000000000000" pitchFamily="2" charset="-79"/>
            </a:endParaRPr>
          </a:p>
          <a:p>
            <a:pPr algn="ctr" rtl="1"/>
            <a:r>
              <a:rPr lang="he-IL" sz="4000" dirty="0">
                <a:latin typeface="BN Capuccino" panose="02000000000000000000" pitchFamily="2" charset="-79"/>
                <a:cs typeface="BN Capuccino" panose="02000000000000000000" pitchFamily="2" charset="-79"/>
              </a:rPr>
              <a:t>ועמד בהצלחה בדרישות הקורס </a:t>
            </a:r>
            <a:endParaRPr lang="en-US" sz="4000" dirty="0">
              <a:latin typeface="BN Capuccino" panose="02000000000000000000" pitchFamily="2" charset="-79"/>
              <a:cs typeface="BN Capuccino" panose="02000000000000000000" pitchFamily="2" charset="-79"/>
            </a:endParaRPr>
          </a:p>
          <a:p>
            <a:pPr algn="ctr" rtl="1"/>
            <a:r>
              <a:rPr lang="he-IL" sz="4000" dirty="0">
                <a:latin typeface="BN Capuccino" panose="02000000000000000000" pitchFamily="2" charset="-79"/>
                <a:cs typeface="BN Capuccino" panose="02000000000000000000" pitchFamily="2" charset="-79"/>
              </a:rPr>
              <a:t>  </a:t>
            </a:r>
            <a:endParaRPr lang="en-US" sz="4000" dirty="0">
              <a:latin typeface="BN Capuccino" panose="02000000000000000000" pitchFamily="2" charset="-79"/>
              <a:cs typeface="BN Capuccino" panose="02000000000000000000" pitchFamily="2" charset="-79"/>
            </a:endParaRPr>
          </a:p>
          <a:p>
            <a:pPr algn="ctr" rtl="1"/>
            <a:r>
              <a:rPr lang="he-IL" sz="4000" dirty="0">
                <a:latin typeface="BN Capuccino" panose="02000000000000000000" pitchFamily="2" charset="-79"/>
                <a:cs typeface="BN Capuccino" panose="02000000000000000000" pitchFamily="2" charset="-79"/>
              </a:rPr>
              <a:t> </a:t>
            </a:r>
            <a:endParaRPr lang="en-US" sz="4000" dirty="0">
              <a:latin typeface="BN Capuccino" panose="02000000000000000000" pitchFamily="2" charset="-79"/>
              <a:cs typeface="BN Capuccino" panose="02000000000000000000" pitchFamily="2" charset="-79"/>
            </a:endParaRPr>
          </a:p>
          <a:p>
            <a:pPr algn="ctr" rtl="1"/>
            <a:r>
              <a:rPr lang="he-IL" sz="4000" dirty="0">
                <a:latin typeface="BN Capuccino" panose="02000000000000000000" pitchFamily="2" charset="-79"/>
                <a:cs typeface="BN Capuccino" panose="02000000000000000000" pitchFamily="2" charset="-79"/>
              </a:rPr>
              <a:t>בעל התעודה מתחייב בזאת לפעול בהתאם לנהלים ולעשות ככל יכולתו על מנת לשמור על </a:t>
            </a:r>
            <a:r>
              <a:rPr lang="he-IL" sz="4000" dirty="0" smtClean="0">
                <a:latin typeface="BN Capuccino" panose="02000000000000000000" pitchFamily="2" charset="-79"/>
                <a:cs typeface="BN Capuccino" panose="02000000000000000000" pitchFamily="2" charset="-79"/>
              </a:rPr>
              <a:t>בטיחותו ועל בטיחות הסובבים אותו</a:t>
            </a:r>
            <a:endParaRPr lang="en-US" sz="4000" dirty="0">
              <a:latin typeface="BN Capuccino" panose="02000000000000000000" pitchFamily="2" charset="-79"/>
              <a:cs typeface="BN Capuccino" panose="02000000000000000000" pitchFamily="2" charset="-79"/>
            </a:endParaRPr>
          </a:p>
          <a:p>
            <a:pPr algn="ctr" rtl="1"/>
            <a:r>
              <a:rPr lang="he-IL" sz="4000" dirty="0">
                <a:latin typeface="BN Capuccino" panose="02000000000000000000" pitchFamily="2" charset="-79"/>
                <a:cs typeface="BN Capuccino" panose="02000000000000000000" pitchFamily="2" charset="-79"/>
              </a:rPr>
              <a:t> </a:t>
            </a:r>
            <a:endParaRPr lang="en-US" sz="4000" dirty="0">
              <a:latin typeface="BN Capuccino" panose="02000000000000000000" pitchFamily="2" charset="-79"/>
              <a:cs typeface="BN Capuccino" panose="02000000000000000000" pitchFamily="2" charset="-79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CD99701-B5BF-4D5F-9211-8435C2962D7E}"/>
              </a:ext>
            </a:extLst>
          </p:cNvPr>
          <p:cNvSpPr txBox="1"/>
          <p:nvPr/>
        </p:nvSpPr>
        <p:spPr>
          <a:xfrm>
            <a:off x="8953863" y="14582273"/>
            <a:ext cx="1096775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1"/>
            <a:r>
              <a:rPr lang="he-IL" sz="4000" b="1" dirty="0">
                <a:latin typeface="BN Capuccino" panose="02000000000000000000" pitchFamily="2" charset="-79"/>
                <a:cs typeface="BN Capuccino" panose="02000000000000000000" pitchFamily="2" charset="-79"/>
              </a:rPr>
              <a:t>תאריך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115DACF-D534-4653-9720-960515E63D0A}"/>
              </a:ext>
            </a:extLst>
          </p:cNvPr>
          <p:cNvSpPr txBox="1"/>
          <p:nvPr/>
        </p:nvSpPr>
        <p:spPr>
          <a:xfrm>
            <a:off x="5119173" y="14582273"/>
            <a:ext cx="2326279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1"/>
            <a:r>
              <a:rPr lang="he-IL" sz="4000" b="1" dirty="0">
                <a:latin typeface="BN Capuccino" panose="02000000000000000000" pitchFamily="2" charset="-79"/>
                <a:cs typeface="BN Capuccino" panose="02000000000000000000" pitchFamily="2" charset="-79"/>
              </a:rPr>
              <a:t>שם </a:t>
            </a:r>
            <a:r>
              <a:rPr lang="he-IL" sz="4000" b="1" dirty="0" smtClean="0">
                <a:latin typeface="BN Capuccino" panose="02000000000000000000" pitchFamily="2" charset="-79"/>
                <a:cs typeface="BN Capuccino" panose="02000000000000000000" pitchFamily="2" charset="-79"/>
              </a:rPr>
              <a:t>המורה</a:t>
            </a:r>
            <a:endParaRPr lang="he-IL" sz="4000" b="1" dirty="0">
              <a:latin typeface="BN Capuccino" panose="02000000000000000000" pitchFamily="2" charset="-79"/>
              <a:cs typeface="BN Capuccino" panose="02000000000000000000" pitchFamily="2" charset="-79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31D55DF-7099-48F0-89B1-75CD21523086}"/>
              </a:ext>
            </a:extLst>
          </p:cNvPr>
          <p:cNvSpPr txBox="1"/>
          <p:nvPr/>
        </p:nvSpPr>
        <p:spPr>
          <a:xfrm>
            <a:off x="2081250" y="14582272"/>
            <a:ext cx="1125629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1"/>
            <a:r>
              <a:rPr lang="he-IL" sz="4000" b="1" dirty="0">
                <a:latin typeface="BN Capuccino" panose="02000000000000000000" pitchFamily="2" charset="-79"/>
                <a:cs typeface="BN Capuccino" panose="02000000000000000000" pitchFamily="2" charset="-79"/>
              </a:rPr>
              <a:t>חתימה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85247D07-BA01-453F-AFD7-B1F7A6A1EA5D}"/>
              </a:ext>
            </a:extLst>
          </p:cNvPr>
          <p:cNvCxnSpPr/>
          <p:nvPr/>
        </p:nvCxnSpPr>
        <p:spPr>
          <a:xfrm>
            <a:off x="1179095" y="14582272"/>
            <a:ext cx="315227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D621C9DA-4041-4129-940E-714989CC177F}"/>
              </a:ext>
            </a:extLst>
          </p:cNvPr>
          <p:cNvCxnSpPr/>
          <p:nvPr/>
        </p:nvCxnSpPr>
        <p:spPr>
          <a:xfrm>
            <a:off x="4519863" y="14582272"/>
            <a:ext cx="315227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4697FE1-3BEF-4DE3-BB6C-74052701CFDC}"/>
              </a:ext>
            </a:extLst>
          </p:cNvPr>
          <p:cNvCxnSpPr/>
          <p:nvPr/>
        </p:nvCxnSpPr>
        <p:spPr>
          <a:xfrm>
            <a:off x="7926113" y="14590291"/>
            <a:ext cx="315227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45DB5D03-7155-4F31-99C1-270C35DAFC9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591" y="727851"/>
            <a:ext cx="2069315" cy="2126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C0D4B03F-5F66-48C9-93D8-FE8879F90AC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888" y="1330335"/>
            <a:ext cx="3760840" cy="14003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51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4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עידן שפירא</dc:creator>
  <cp:lastModifiedBy>Fabi Shalit Reitman</cp:lastModifiedBy>
  <cp:revision>5</cp:revision>
  <dcterms:created xsi:type="dcterms:W3CDTF">2019-03-28T05:10:44Z</dcterms:created>
  <dcterms:modified xsi:type="dcterms:W3CDTF">2019-07-31T04:34:54Z</dcterms:modified>
</cp:coreProperties>
</file>